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76" r:id="rId4"/>
    <p:sldId id="277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0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EBC-4D86-40E9-B76F-C607694CC9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48982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81AA-F93C-4092-9046-39EF069546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0273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BA404-4918-43B9-86C3-55990E8BD9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6406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FE3D-E21F-4F67-8804-79636D3B73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5823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4462-7C35-4D60-8E9D-9629514DD9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22812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043B-2D57-4812-B69B-60310E6CBD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51400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57F7-5E11-49F1-8FED-51C39A2CF0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96830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84126-85DE-4F39-9470-0649E23B00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14491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86EF8-ECAC-4536-A518-F1C83435A6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99221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ED5C0-7EC5-4A1B-81ED-1C35BAAFF5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80623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1DC2-B067-43F0-A06C-0C5A89019B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41090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F16CB-9F10-48E9-8029-6763E145F20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90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60\&#1084;&#1077;&#1088;&#1086;&#1087;&#1088;-19\&#1058;&#1088;&#1080;%20&#1082;&#1080;&#1090;&#1072;%20&#1074;%20&#1084;&#1091;&#1079;&#1099;&#1082;&#1077;\&#1042;&#1077;&#1083;&#1080;&#1082;&#1072;&#1085;%20&#1058;&#1088;&#1080;%20&#1082;&#1080;&#1090;&#1072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 открытого музыкального занятия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использованием ИКТ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«ТРИ КИТА В МУЗЫКЕ»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032500" cy="1003300"/>
          </a:xfrm>
        </p:spPr>
        <p:txBody>
          <a:bodyPr/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Разработала и провела: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 № 4 «Солнечный лучик»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Никифорова Татьяна Сергеевна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еликан Три ки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20272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84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ид игра\3 кита\marshiruyut-bez-nadpi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3835"/>
            <a:ext cx="6264696" cy="62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604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лья\Desktop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728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964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д игра\3 кита\muzz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3037980" cy="30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Дид игра\3 кита\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3179393" cy="238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Дид игра\3 кита\marshiruyut-bez-nadpis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23150"/>
            <a:ext cx="3409057" cy="24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582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01625"/>
            <a:ext cx="832802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763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лья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95157"/>
            <a:ext cx="808767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</a:t>
            </a:r>
            <a:r>
              <a:rPr lang="ru-RU" sz="3600" b="1" i="1" dirty="0" smtClean="0">
                <a:solidFill>
                  <a:srgbClr val="FFFF00"/>
                </a:solidFill>
              </a:rPr>
              <a:t>МОЛОДЦЫ!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                          </a:t>
            </a:r>
            <a:r>
              <a:rPr lang="ru-RU" sz="40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27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nitko.by/wp-content/uploads/2018/10/Luxury_Book_PNG_Clipart-10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1717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19846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Здравствуйте, ребята! Я книга не простая, а волшебная. Сегодня я поведу вас в удивительный мир Музыки. Вы узнаете много нового и интересного.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56992"/>
            <a:ext cx="3008313" cy="2769171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Много звуков чудесных в природе.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Соловей в тихой роще поёт, Но волшебные звуки мелодий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Композитор для нас создаёт.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958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47688"/>
            <a:ext cx="81883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26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>
          <a:xfrm>
            <a:off x="381000" y="609600"/>
            <a:ext cx="6870700" cy="1143000"/>
          </a:xfrm>
        </p:spPr>
        <p:txBody>
          <a:bodyPr/>
          <a:lstStyle/>
          <a:p>
            <a:r>
              <a:rPr lang="ru-RU" sz="7200" dirty="0" smtClean="0">
                <a:solidFill>
                  <a:schemeClr val="bg1"/>
                </a:solidFill>
                <a:latin typeface="Gabriola" pitchFamily="82" charset="0"/>
              </a:rPr>
              <a:t>«Три кита в музыке»</a:t>
            </a:r>
          </a:p>
        </p:txBody>
      </p:sp>
    </p:spTree>
    <p:extLst>
      <p:ext uri="{BB962C8B-B14F-4D97-AF65-F5344CB8AC3E}">
        <p14:creationId xmlns:p14="http://schemas.microsoft.com/office/powerpoint/2010/main" val="25232506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д игра\3 кита\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49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д игра\3 кита\muzz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81819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Три кита фото\13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57983"/>
            <a:ext cx="4605420" cy="43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442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д игра\3 кита\im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60" y="332656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014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ид игра\3 кита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048672" cy="61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880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ид игра\3 кита\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509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624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86</Words>
  <Application>Microsoft Office PowerPoint</Application>
  <PresentationFormat>Экран (4:3)</PresentationFormat>
  <Paragraphs>13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Пастель</vt:lpstr>
      <vt:lpstr>ПРЕЗЕНТАЦИЯ  открытого музыкального занятия с использованием ИКТ в подготовительной группе «ТРИ КИТА В МУЗЫКЕ» </vt:lpstr>
      <vt:lpstr>Здравствуйте, ребята! Я книга не простая, а волшебная. Сегодня я поведу вас в удивительный мир Музыки. Вы узнаете много нового и интересного.</vt:lpstr>
      <vt:lpstr>Презентация PowerPoint</vt:lpstr>
      <vt:lpstr>«Три кита в музыке»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Татьяна</cp:lastModifiedBy>
  <cp:revision>17</cp:revision>
  <dcterms:created xsi:type="dcterms:W3CDTF">2018-04-30T19:14:08Z</dcterms:created>
  <dcterms:modified xsi:type="dcterms:W3CDTF">2021-05-26T17:45:07Z</dcterms:modified>
</cp:coreProperties>
</file>